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9" r:id="rId6"/>
    <p:sldId id="260" r:id="rId7"/>
    <p:sldId id="268" r:id="rId8"/>
    <p:sldId id="270" r:id="rId9"/>
    <p:sldId id="271" r:id="rId10"/>
    <p:sldId id="267" r:id="rId1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42" d="100"/>
          <a:sy n="42" d="100"/>
        </p:scale>
        <p:origin x="72" y="546"/>
      </p:cViewPr>
      <p:guideLst>
        <p:guide orient="horz" pos="2160"/>
        <p:guide pos="3840"/>
      </p:guideLst>
    </p:cSldViewPr>
  </p:slideViewPr>
  <p:notesTextViewPr>
    <p:cViewPr>
      <p:scale>
        <a:sx n="133" d="100"/>
        <a:sy n="133" d="100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28/11/2021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fr-FR"/>
              <a:t>Ngubidi Grégory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Mission : </a:t>
            </a:r>
            <a:br>
              <a:rPr lang="fr-FR" dirty="0"/>
            </a:br>
            <a:r>
              <a:rPr lang="fr-FR" dirty="0"/>
              <a:t>Intégration de la maquette en HTLM/CSS </a:t>
            </a:r>
            <a:br>
              <a:rPr lang="fr-FR" dirty="0"/>
            </a:br>
            <a:r>
              <a:rPr lang="fr-FR" dirty="0"/>
              <a:t>servir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de base de code pour le reste du développement.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Nos spécifications de design 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Contraintes techniques à respecter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r>
              <a:rPr lang="fr-FR" b="0" i="0" dirty="0">
                <a:effectLst/>
                <a:latin typeface="Montserrat" panose="00000500000000000000" pitchFamily="2" charset="0"/>
              </a:rPr>
              <a:t>Afin d’aider des usagers de trouver des hébergements et des activités dans la ville de leur choix.</a:t>
            </a:r>
            <a:br>
              <a:rPr lang="fr-FR" b="0" i="0" dirty="0">
                <a:effectLst/>
                <a:latin typeface="Montserrat" panose="00000500000000000000" pitchFamily="2" charset="0"/>
              </a:rPr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Implémenter une interface responsive </a:t>
            </a:r>
            <a:br>
              <a:rPr lang="fr-FR" dirty="0"/>
            </a:br>
            <a:r>
              <a:rPr lang="fr-FR" dirty="0"/>
              <a:t>Version : desktop-tablette-mobile </a:t>
            </a:r>
            <a:br>
              <a:rPr lang="fr-FR" dirty="0"/>
            </a:br>
            <a:r>
              <a:rPr lang="fr-FR" dirty="0"/>
              <a:t>Montrer les versions </a:t>
            </a:r>
            <a:br>
              <a:rPr lang="fr-FR" dirty="0"/>
            </a:br>
            <a:r>
              <a:rPr lang="fr-FR" dirty="0"/>
              <a:t>Sur le desktop : </a:t>
            </a:r>
            <a:br>
              <a:rPr lang="fr-FR" dirty="0"/>
            </a:br>
            <a:r>
              <a:rPr lang="fr-FR" dirty="0"/>
              <a:t>Filtres effets </a:t>
            </a:r>
            <a:br>
              <a:rPr lang="fr-FR" dirty="0"/>
            </a:br>
            <a:r>
              <a:rPr lang="fr-FR" dirty="0"/>
              <a:t>Hébergement-Activité doivent mener respectivement vers la section “Hébergements à Marseille” et “Activités à Marseille”</a:t>
            </a:r>
            <a:br>
              <a:rPr lang="fr-FR" dirty="0"/>
            </a:br>
            <a:r>
              <a:rPr lang="fr-FR" dirty="0"/>
              <a:t>Montrer version tablette ensuite mobile en disant que j’ai utilisé des Media </a:t>
            </a:r>
            <a:r>
              <a:rPr lang="fr-FR" dirty="0" err="1"/>
              <a:t>queries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Les icônes proviennent de la bibliothèque Font </a:t>
            </a:r>
            <a:r>
              <a:rPr lang="fr-FR" dirty="0" err="1"/>
              <a:t>Awesome</a:t>
            </a:r>
            <a:br>
              <a:rPr lang="fr-FR" dirty="0"/>
            </a:br>
            <a:r>
              <a:rPr lang="fr-FR" dirty="0"/>
              <a:t>Bleu (#0065FC), une version plus claire de ce bleu (#DEEBFF) et le gris pour le fond (#F2F2F2). </a:t>
            </a:r>
            <a:br>
              <a:rPr lang="fr-FR" dirty="0"/>
            </a:br>
            <a:r>
              <a:rPr lang="fr-FR" dirty="0"/>
              <a:t>utiliser des balises sémantiques (header`, `</a:t>
            </a:r>
            <a:r>
              <a:rPr lang="fr-FR" dirty="0" err="1"/>
              <a:t>nav</a:t>
            </a:r>
            <a:r>
              <a:rPr lang="fr-FR" dirty="0"/>
              <a:t>`,section et </a:t>
            </a:r>
            <a:r>
              <a:rPr lang="fr-FR" dirty="0" err="1"/>
              <a:t>footer</a:t>
            </a:r>
            <a:r>
              <a:rPr lang="fr-FR" dirty="0"/>
              <a:t> 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La police du site est </a:t>
            </a:r>
            <a:r>
              <a:rPr lang="fr-FR" dirty="0" err="1"/>
              <a:t>Raleway</a:t>
            </a:r>
            <a:r>
              <a:rPr lang="fr-FR" dirty="0"/>
              <a:t>. Nous pouvons passer par Google Font</a:t>
            </a:r>
            <a:br>
              <a:rPr lang="fr-FR" dirty="0"/>
            </a:br>
            <a:r>
              <a:rPr lang="fr-FR" dirty="0"/>
              <a:t>Utiliser les pixels et les pourcentages plutôt que les REM et les EM</a:t>
            </a:r>
            <a:br>
              <a:rPr lang="fr-FR" dirty="0"/>
            </a:br>
            <a:r>
              <a:rPr lang="fr-FR" dirty="0"/>
              <a:t>Le client préfère cette solution pour des contraintes techniques.</a:t>
            </a:r>
            <a:br>
              <a:rPr lang="fr-FR" dirty="0"/>
            </a:br>
            <a:r>
              <a:rPr lang="fr-FR" dirty="0"/>
              <a:t>Utiliser </a:t>
            </a:r>
            <a:r>
              <a:rPr lang="fr-FR" dirty="0" err="1"/>
              <a:t>Flexbox</a:t>
            </a:r>
            <a:r>
              <a:rPr lang="fr-FR" dirty="0"/>
              <a:t> plutôt que </a:t>
            </a:r>
            <a:r>
              <a:rPr lang="fr-FR" dirty="0" err="1"/>
              <a:t>Grid</a:t>
            </a:r>
            <a:r>
              <a:rPr lang="fr-FR" dirty="0"/>
              <a:t>. Notre client est plus à l’aise avec cette solution.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686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Le code doit être valide aux validateurs W3C HTML et CSS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080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BD7B35-E6CF-43F4-A143-FF9B161758B8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49F9A4-2993-47C1-8C8B-3539D6FA16A8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AE318E-924D-48D4-9080-A57E0576A6E8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1E6A65-851A-4840-B8E3-0837BD0BD1C1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26275-9DE9-4916-9F80-32DFDED8736E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A89C10-0AD2-4332-9E99-8C6349632FD9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0BC818-A824-49DA-A8B1-B662762F2652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CFBA91-1451-4305-9C91-1A83F3C79367}" type="datetime1">
              <a:rPr lang="fr-FR" smtClean="0"/>
              <a:t>28/11/2021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Ngubidi Grégory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BB09CD-0065-43E5-BBFF-239AA6824F3C}" type="datetime1">
              <a:rPr lang="fr-FR" smtClean="0"/>
              <a:t>28/11/2021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/>
              <a:t>Ngubidi Grégory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C104C2-577F-4B1C-9B8A-1EF8B17E5513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6B3405-7287-457A-B3E3-F45C35DF41A9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00C3B2-A4A9-4D1E-AF26-10B15F93E273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42756F-91DC-49FE-8D2E-AF586DE7773C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D852A5-76B3-45D0-8C2D-B874A2733D59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FE3D44-61B9-4D96-B181-7C54310F2AA2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38201-F61A-462D-BA19-20C6C2165080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8CB24D-B817-4306-B66C-023BDF2034A5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14F1CF9-0E4C-4363-9503-FFC176662427}" type="datetime1">
              <a:rPr lang="fr-FR" noProof="0" smtClean="0"/>
              <a:t>28/11/2021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fr-FR" noProof="0"/>
              <a:t>Ngubidi Grégory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Gregory.Ngubidi@gmail.com" TargetMode="Externa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882" y="228599"/>
            <a:ext cx="8825658" cy="3329581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4400" dirty="0"/>
              <a:t>Mission: Transformez une maquette en site web avec HTML &amp; CSS</a:t>
            </a:r>
            <a:br>
              <a:rPr lang="fr-FR" dirty="0"/>
            </a:br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B828056-3769-4938-86A7-EB0D9017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2185" y="6324600"/>
            <a:ext cx="3859795" cy="304801"/>
          </a:xfrm>
        </p:spPr>
        <p:txBody>
          <a:bodyPr/>
          <a:lstStyle/>
          <a:p>
            <a:pPr algn="r" rtl="0"/>
            <a:r>
              <a:rPr lang="fr-FR" sz="1800" b="1" noProof="0" dirty="0"/>
              <a:t>Ngubidi Grégory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16" y="129254"/>
            <a:ext cx="4802031" cy="923330"/>
          </a:xfrm>
        </p:spPr>
        <p:txBody>
          <a:bodyPr rtlCol="0">
            <a:normAutofit fontScale="90000"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fr-FR" b="1" u="sng" dirty="0"/>
              <a:t>Objectifs :</a:t>
            </a:r>
            <a:r>
              <a:rPr lang="fr-FR" dirty="0"/>
              <a:t> </a:t>
            </a:r>
            <a:br>
              <a:rPr lang="fr-FR" altLang="fr-FR" sz="6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fr-FR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6B904AEB-561B-47DA-A374-E5476740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495" y="6264965"/>
            <a:ext cx="3859795" cy="304801"/>
          </a:xfrm>
        </p:spPr>
        <p:txBody>
          <a:bodyPr/>
          <a:lstStyle/>
          <a:p>
            <a:pPr algn="r" rtl="0"/>
            <a:r>
              <a:rPr lang="fr-FR" sz="1800" b="1" noProof="0" dirty="0">
                <a:solidFill>
                  <a:schemeClr val="tx1">
                    <a:alpha val="60000"/>
                  </a:schemeClr>
                </a:solidFill>
              </a:rPr>
              <a:t>Ngubidi Grégory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28958D-B294-4BDF-9275-8AACB828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33" y="184666"/>
            <a:ext cx="4360026" cy="587423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320DFD-F23A-4AE5-8986-84807BFCB4E6}"/>
              </a:ext>
            </a:extLst>
          </p:cNvPr>
          <p:cNvSpPr txBox="1"/>
          <p:nvPr/>
        </p:nvSpPr>
        <p:spPr>
          <a:xfrm>
            <a:off x="127001" y="1052584"/>
            <a:ext cx="3572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Implémenter une interface responsive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Intégrer du contenu conformément à une maquette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8B60ED-C25F-419C-833F-5157065F5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" t="-679" r="1031" b="71324"/>
          <a:stretch/>
        </p:blipFill>
        <p:spPr>
          <a:xfrm>
            <a:off x="8467391" y="92514"/>
            <a:ext cx="1562989" cy="45258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B580AB-C246-466D-9204-A4902AE07635}"/>
              </a:ext>
            </a:extLst>
          </p:cNvPr>
          <p:cNvSpPr txBox="1"/>
          <p:nvPr/>
        </p:nvSpPr>
        <p:spPr>
          <a:xfrm>
            <a:off x="1515533" y="5190067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 Desktop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BD3672-C605-41C7-A821-02CC5852572F}"/>
              </a:ext>
            </a:extLst>
          </p:cNvPr>
          <p:cNvSpPr txBox="1"/>
          <p:nvPr/>
        </p:nvSpPr>
        <p:spPr>
          <a:xfrm>
            <a:off x="8467391" y="4698999"/>
            <a:ext cx="187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/>
              <a:t>Version mobile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/>
          <a:lstStyle/>
          <a:p>
            <a:pPr algn="ctr" rtl="0"/>
            <a:r>
              <a:rPr lang="fr-FR" sz="4800" b="1" u="sng" dirty="0"/>
              <a:t>Les livrables </a:t>
            </a:r>
          </a:p>
        </p:txBody>
      </p:sp>
      <p:sp>
        <p:nvSpPr>
          <p:cNvPr id="7" name="Espace réservé du pied de page 1">
            <a:extLst>
              <a:ext uri="{FF2B5EF4-FFF2-40B4-BE49-F238E27FC236}">
                <a16:creationId xmlns:a16="http://schemas.microsoft.com/office/drawing/2014/main" id="{AE6AC002-22DD-42F6-A85C-4134754E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2205" y="6477000"/>
            <a:ext cx="3859795" cy="304801"/>
          </a:xfrm>
        </p:spPr>
        <p:txBody>
          <a:bodyPr/>
          <a:lstStyle/>
          <a:p>
            <a:pPr algn="r" rtl="0"/>
            <a:r>
              <a:rPr lang="fr-FR" sz="1800" b="1" noProof="0" dirty="0"/>
              <a:t>Ngubidi Grégory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5127627-B04D-455C-B079-A707339812DD}"/>
              </a:ext>
            </a:extLst>
          </p:cNvPr>
          <p:cNvSpPr txBox="1"/>
          <p:nvPr/>
        </p:nvSpPr>
        <p:spPr>
          <a:xfrm>
            <a:off x="1457738" y="2279374"/>
            <a:ext cx="9501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fichier index.html contenant le code HTML du projet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dossier “</a:t>
            </a:r>
            <a:r>
              <a:rPr lang="fr-FR" dirty="0" err="1"/>
              <a:t>css</a:t>
            </a:r>
            <a:r>
              <a:rPr lang="fr-FR" dirty="0"/>
              <a:t>” contenant le ou les fichier(s) de style CSS nécessaire(s) au projet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dossier “images” contenant l’ensemble des images utilisées pour le projet.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372" y="232220"/>
            <a:ext cx="5980905" cy="1141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sz="3600" b="1" u="sng" dirty="0"/>
              <a:t>index.html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43E44E7-6EED-4193-AA3C-2F93E6DA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2205" y="6477000"/>
            <a:ext cx="3859795" cy="304801"/>
          </a:xfrm>
        </p:spPr>
        <p:txBody>
          <a:bodyPr/>
          <a:lstStyle/>
          <a:p>
            <a:pPr algn="r" rtl="0"/>
            <a:r>
              <a:rPr lang="fr-FR" sz="1800" b="1" noProof="0" dirty="0"/>
              <a:t>Ngubidi Grégory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E4A516-5C00-4748-B223-F0182BD89BEC}"/>
              </a:ext>
            </a:extLst>
          </p:cNvPr>
          <p:cNvSpPr txBox="1"/>
          <p:nvPr/>
        </p:nvSpPr>
        <p:spPr>
          <a:xfrm>
            <a:off x="414867" y="1238524"/>
            <a:ext cx="6341533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"c-d-populaire"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 cœur de l'eau Chambre d'hôte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Nuit à partir de 71€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fa-star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-bleue"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fa-star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-bleue"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fa-star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-bleue"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fa-star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-bleue"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fa-star 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-gris"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CA0888-1C27-49A8-8EF3-64ACEFCB9C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326" t="35708" r="3727" b="53861"/>
          <a:stretch/>
        </p:blipFill>
        <p:spPr>
          <a:xfrm>
            <a:off x="7954920" y="1373626"/>
            <a:ext cx="347349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61" y="219138"/>
            <a:ext cx="9157251" cy="1141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FR" sz="3600" b="1" u="sng" dirty="0"/>
              <a:t>un dossier “</a:t>
            </a:r>
            <a:r>
              <a:rPr lang="fr-FR" sz="3600" b="1" u="sng" dirty="0" err="1"/>
              <a:t>css</a:t>
            </a:r>
            <a:r>
              <a:rPr lang="fr-FR" sz="3600" b="1" u="sng" dirty="0"/>
              <a:t>”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43E44E7-6EED-4193-AA3C-2F93E6DA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2205" y="6477000"/>
            <a:ext cx="3859795" cy="304801"/>
          </a:xfrm>
        </p:spPr>
        <p:txBody>
          <a:bodyPr/>
          <a:lstStyle/>
          <a:p>
            <a:pPr algn="r" rtl="0"/>
            <a:r>
              <a:rPr lang="fr-FR" sz="1800" b="1" noProof="0" dirty="0"/>
              <a:t>Ngubidi Grégory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8BF0EF-6B2A-483B-8DC5-F681DDD75EF4}"/>
              </a:ext>
            </a:extLst>
          </p:cNvPr>
          <p:cNvSpPr txBox="1"/>
          <p:nvPr/>
        </p:nvSpPr>
        <p:spPr>
          <a:xfrm>
            <a:off x="761206" y="1360544"/>
            <a:ext cx="4344194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Raleway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booki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family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ranchoregular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8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e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61" y="219138"/>
            <a:ext cx="9157251" cy="1141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FR" sz="3600" b="1" u="sng" dirty="0"/>
              <a:t>un dossier “images”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43E44E7-6EED-4193-AA3C-2F93E6DA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2205" y="6477000"/>
            <a:ext cx="3859795" cy="304801"/>
          </a:xfrm>
        </p:spPr>
        <p:txBody>
          <a:bodyPr/>
          <a:lstStyle/>
          <a:p>
            <a:pPr algn="r" rtl="0"/>
            <a:r>
              <a:rPr lang="fr-FR" sz="1800" b="1" noProof="0" dirty="0"/>
              <a:t>Ngubidi Grégory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994D28-CD71-4D6F-B495-915F6FB5A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286" y="1307869"/>
            <a:ext cx="9239526" cy="48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7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fr-FR"/>
              <a:t>Merci!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FR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Gregory.Ngubidi@gmail.com</a:t>
            </a:r>
            <a:r>
              <a:rPr lang="fr-F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4037</TotalTime>
  <Words>478</Words>
  <Application>Microsoft Office PowerPoint</Application>
  <PresentationFormat>Grand écran</PresentationFormat>
  <Paragraphs>54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Consolas</vt:lpstr>
      <vt:lpstr>Montserrat</vt:lpstr>
      <vt:lpstr>Wingdings 3</vt:lpstr>
      <vt:lpstr>Ion</vt:lpstr>
      <vt:lpstr>Mission: Transformez une maquette en site web avec HTML &amp; CSS </vt:lpstr>
      <vt:lpstr>Objectifs :  </vt:lpstr>
      <vt:lpstr>Les livrables </vt:lpstr>
      <vt:lpstr>index.html </vt:lpstr>
      <vt:lpstr>un dossier “css” </vt:lpstr>
      <vt:lpstr>un dossier “images”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1: Prenez en main votre formation développeur web</dc:title>
  <dc:creator>Grégory Ngubidi</dc:creator>
  <cp:lastModifiedBy>Grégory Ngubidi</cp:lastModifiedBy>
  <cp:revision>5</cp:revision>
  <dcterms:created xsi:type="dcterms:W3CDTF">2021-10-11T12:55:42Z</dcterms:created>
  <dcterms:modified xsi:type="dcterms:W3CDTF">2021-11-29T09:28:16Z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